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FC30-95A8-4B3D-A8B1-CBA8E15E8F7A}" type="datetimeFigureOut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DE37-7B99-4E11-B935-70F0766DF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DE37-7B99-4E11-B935-70F0766DF0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0BC4-0DF6-4F76-9441-C7905A20810B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E67-CB41-49B9-A624-6B7ACCFA9ACC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33DD-6884-4BC5-9F16-CFB53E608F9D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9136-D105-49BF-8B32-6574FE466DB9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41BF-8186-40F9-80AC-B13941851FCA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9108-9A8C-49DB-8996-DF3200EE87CA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51BA-45B0-4007-AD25-9BA5E864968B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75F9-EF1E-4D51-8153-5169AB2B1B96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BC8C-015D-4E7E-A85E-CA62E5A4B4A9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085A-F25F-4E7F-80FC-2A086F17DDA0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A6E8-795E-4F14-9F97-182B183754A1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77C-9238-44FE-91F4-C0EF5D4447D8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6E85-CB0E-4AE5-A0D1-EB0748EA0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lisker@yahoo.com" TargetMode="External"/><Relationship Id="rId4" Type="http://schemas.openxmlformats.org/officeDocument/2006/relationships/hyperlink" Target="http://www.fermentmagazine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Edwardian Script ITC" pitchFamily="66" charset="0"/>
              </a:rPr>
              <a:t>Roy </a:t>
            </a:r>
            <a:r>
              <a:rPr lang="en-US" b="1" dirty="0" err="1" smtClean="0">
                <a:latin typeface="Edwardian Script ITC" pitchFamily="66" charset="0"/>
              </a:rPr>
              <a:t>Lisker’s</a:t>
            </a:r>
            <a:r>
              <a:rPr lang="en-US" b="1" dirty="0" smtClean="0">
                <a:latin typeface="Edwardian Script ITC" pitchFamily="66" charset="0"/>
              </a:rPr>
              <a:t> Book of Drawings</a:t>
            </a:r>
            <a:br>
              <a:rPr lang="en-US" b="1" dirty="0" smtClean="0">
                <a:latin typeface="Edwardian Script ITC" pitchFamily="66" charset="0"/>
              </a:rPr>
            </a:br>
            <a:r>
              <a:rPr lang="en-US" b="1" dirty="0" smtClean="0">
                <a:latin typeface="Edwardian Script ITC" pitchFamily="66" charset="0"/>
              </a:rPr>
              <a:t>2013</a:t>
            </a:r>
            <a:endParaRPr lang="en-US" b="1" dirty="0">
              <a:latin typeface="Edwardian Script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rlisker@yahoo.com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www.fermentmagazine.org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tScan of a Sad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600" y="254000"/>
            <a:ext cx="4769917" cy="492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181600"/>
            <a:ext cx="620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dwardian Script ITC" pitchFamily="66" charset="0"/>
              </a:rPr>
              <a:t>Cat-Scan of the Mind of a Holy </a:t>
            </a:r>
            <a:r>
              <a:rPr lang="en-US" sz="3600" b="1" dirty="0" err="1" smtClean="0">
                <a:latin typeface="Edwardian Script ITC" pitchFamily="66" charset="0"/>
              </a:rPr>
              <a:t>Sadhu</a:t>
            </a:r>
            <a:endParaRPr lang="en-US" sz="3600" b="1" dirty="0">
              <a:latin typeface="Edwardian Script ITC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ony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520" y="609600"/>
            <a:ext cx="3681730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480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dwardian Script ITC" pitchFamily="66" charset="0"/>
              </a:rPr>
              <a:t>Dionysus</a:t>
            </a:r>
            <a:endParaRPr lang="en-US" sz="36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v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634" y="838199"/>
            <a:ext cx="3312566" cy="4099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257800"/>
            <a:ext cx="541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The </a:t>
            </a:r>
            <a:r>
              <a:rPr lang="en-US" sz="3200" b="1" dirty="0" err="1" smtClean="0">
                <a:latin typeface="Edwardian Script ITC" pitchFamily="66" charset="0"/>
              </a:rPr>
              <a:t>Traveller</a:t>
            </a:r>
            <a:r>
              <a:rPr lang="en-US" sz="3200" b="1" dirty="0" smtClean="0">
                <a:latin typeface="Edwardian Script ITC" pitchFamily="66" charset="0"/>
              </a:rPr>
              <a:t> from an Antique Land </a:t>
            </a:r>
            <a:endParaRPr lang="en-US" sz="32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m Chom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700" y="609600"/>
            <a:ext cx="4076700" cy="44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562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The Guru of Structural  Linguistics</a:t>
            </a:r>
            <a:endParaRPr lang="en-US" sz="32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K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864" y="533400"/>
            <a:ext cx="5282136" cy="533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800600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Madonna and Child, With Snake</a:t>
            </a:r>
          </a:p>
          <a:p>
            <a:r>
              <a:rPr lang="en-US" sz="3200" b="1" dirty="0" smtClean="0">
                <a:latin typeface="Edwardian Script ITC" pitchFamily="66" charset="0"/>
              </a:rPr>
              <a:t>                     In Prison</a:t>
            </a:r>
            <a:endParaRPr lang="en-US" sz="3200" b="1" dirty="0">
              <a:latin typeface="Edwardian Script ITC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Jewish S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1"/>
            <a:ext cx="4572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715000"/>
            <a:ext cx="400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The </a:t>
            </a:r>
            <a:r>
              <a:rPr lang="en-US" sz="3600" b="1" dirty="0" err="1" smtClean="0">
                <a:latin typeface="Edwardian Script ITC" pitchFamily="66" charset="0"/>
              </a:rPr>
              <a:t>Mitzva</a:t>
            </a:r>
            <a:r>
              <a:rPr lang="en-US" sz="3200" b="1" dirty="0" smtClean="0">
                <a:latin typeface="Edwardian Script ITC" pitchFamily="66" charset="0"/>
              </a:rPr>
              <a:t> Santa Claus</a:t>
            </a:r>
            <a:endParaRPr lang="en-US" sz="32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MagicFl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38862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724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Rehearsing the first performance of The Magic Flute. </a:t>
            </a:r>
          </a:p>
          <a:p>
            <a:r>
              <a:rPr lang="en-US" sz="3200" b="1" dirty="0" smtClean="0">
                <a:latin typeface="Edwardian Script ITC" pitchFamily="66" charset="0"/>
              </a:rPr>
              <a:t>Mozart coaches </a:t>
            </a:r>
            <a:r>
              <a:rPr lang="en-US" sz="3200" b="1" dirty="0" err="1" smtClean="0">
                <a:latin typeface="Edwardian Script ITC" pitchFamily="66" charset="0"/>
              </a:rPr>
              <a:t>Papageno</a:t>
            </a:r>
            <a:r>
              <a:rPr lang="en-US" sz="3200" b="1" dirty="0" smtClean="0">
                <a:latin typeface="Edwardian Script ITC" pitchFamily="66" charset="0"/>
              </a:rPr>
              <a:t>, (sung by </a:t>
            </a:r>
            <a:r>
              <a:rPr lang="en-US" sz="3200" b="1" dirty="0" err="1" smtClean="0">
                <a:latin typeface="Edwardian Script ITC" pitchFamily="66" charset="0"/>
              </a:rPr>
              <a:t>Schikaneder</a:t>
            </a:r>
            <a:r>
              <a:rPr lang="en-US" sz="3200" b="1" dirty="0" smtClean="0">
                <a:latin typeface="Edwardian Script ITC" pitchFamily="66" charset="0"/>
              </a:rPr>
              <a:t>)</a:t>
            </a:r>
          </a:p>
          <a:p>
            <a:r>
              <a:rPr lang="en-US" sz="3200" b="1" dirty="0" smtClean="0">
                <a:latin typeface="Edwardian Script ITC" pitchFamily="66" charset="0"/>
              </a:rPr>
              <a:t>                               in humming</a:t>
            </a:r>
            <a:endParaRPr lang="en-US" sz="32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Gho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675" y="0"/>
            <a:ext cx="5170526" cy="4965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4180344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dwardian Script ITC" pitchFamily="66" charset="0"/>
              </a:rPr>
              <a:t>When ,in the high and </a:t>
            </a:r>
            <a:r>
              <a:rPr lang="en-US" sz="2400" b="1" dirty="0" err="1" smtClean="0">
                <a:latin typeface="Edwardian Script ITC" pitchFamily="66" charset="0"/>
              </a:rPr>
              <a:t>palmy</a:t>
            </a:r>
            <a:r>
              <a:rPr lang="en-US" sz="2400" b="1" dirty="0" smtClean="0">
                <a:latin typeface="Edwardian Script ITC" pitchFamily="66" charset="0"/>
              </a:rPr>
              <a:t> state  of Rome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A moment ere the mighty Julius fell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The graves stood tenantless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And the UN*sheeted dead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Did squeak and gibber in the streets! 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___________________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(*modification)</a:t>
            </a:r>
            <a:endParaRPr lang="en-US" sz="24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5410200"/>
            <a:ext cx="36904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The  Creation of the Universe</a:t>
            </a:r>
          </a:p>
          <a:p>
            <a:r>
              <a:rPr lang="en-US" sz="3200" b="1" dirty="0" smtClean="0">
                <a:latin typeface="Edwardian Script ITC" pitchFamily="66" charset="0"/>
              </a:rPr>
              <a:t>        by Boson the </a:t>
            </a:r>
            <a:r>
              <a:rPr lang="en-US" sz="3600" b="1" dirty="0" smtClean="0">
                <a:latin typeface="Edwardian Script ITC" pitchFamily="66" charset="0"/>
              </a:rPr>
              <a:t>Clone</a:t>
            </a:r>
            <a:endParaRPr lang="en-US" sz="3600" b="1" dirty="0">
              <a:latin typeface="Edwardian Script ITC" pitchFamily="66" charset="0"/>
            </a:endParaRPr>
          </a:p>
        </p:txBody>
      </p:sp>
      <p:pic>
        <p:nvPicPr>
          <p:cNvPr id="6" name="Picture 5" descr="clown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855" y="457200"/>
            <a:ext cx="3827145" cy="49382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hallow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5097"/>
            <a:ext cx="4800600" cy="61108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57214"/>
            <a:ext cx="6934200" cy="50349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Ass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675" y="1143000"/>
            <a:ext cx="5588125" cy="378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638800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Assault On Western Civilization</a:t>
            </a:r>
            <a:endParaRPr lang="en-US" sz="32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WRA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541" y="1524000"/>
            <a:ext cx="5824459" cy="3514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5638800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Edwardian Script ITC" pitchFamily="66" charset="0"/>
              </a:rPr>
              <a:t>Wraithes</a:t>
            </a:r>
            <a:endParaRPr lang="en-US" sz="32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 descr="Pascal 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333" y="838200"/>
            <a:ext cx="697255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f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76387"/>
            <a:ext cx="5715000" cy="370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10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dwardian Script ITC" pitchFamily="66" charset="0"/>
              </a:rPr>
              <a:t>          </a:t>
            </a:r>
            <a:r>
              <a:rPr lang="en-US" sz="3600" b="1" dirty="0" err="1" smtClean="0">
                <a:latin typeface="Edwardian Script ITC" pitchFamily="66" charset="0"/>
              </a:rPr>
              <a:t>Fafner’s</a:t>
            </a:r>
            <a:r>
              <a:rPr lang="en-US" sz="3600" b="1" dirty="0" smtClean="0">
                <a:latin typeface="Edwardian Script ITC" pitchFamily="66" charset="0"/>
              </a:rPr>
              <a:t> Cousin</a:t>
            </a:r>
            <a:endParaRPr lang="en-US" sz="36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te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789" y="380999"/>
            <a:ext cx="3738211" cy="5145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6019800"/>
            <a:ext cx="268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Edwardian Script ITC" pitchFamily="66" charset="0"/>
              </a:rPr>
              <a:t>Totem Columns </a:t>
            </a:r>
            <a:endParaRPr lang="en-US" sz="40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te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"/>
            <a:ext cx="1143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6248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Barbarian Totem </a:t>
            </a:r>
            <a:endParaRPr lang="en-US" sz="32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foil To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0704"/>
            <a:ext cx="5410200" cy="4670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562600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Edwardian Script ITC" pitchFamily="66" charset="0"/>
              </a:rPr>
              <a:t>Trefoil Totem </a:t>
            </a:r>
            <a:endParaRPr lang="en-US" sz="4000" b="1" dirty="0">
              <a:latin typeface="Edwardian Script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Edwardian Script ITC" pitchFamily="66" charset="0"/>
              </a:rPr>
              <a:t>Lords of the Ring</a:t>
            </a:r>
            <a:endParaRPr lang="en-US" sz="3600" b="1" dirty="0">
              <a:latin typeface="Edwardian Script ITC" pitchFamily="66" charset="0"/>
            </a:endParaRPr>
          </a:p>
        </p:txBody>
      </p:sp>
      <p:pic>
        <p:nvPicPr>
          <p:cNvPr id="5" name="Picture 4" descr="r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3128"/>
            <a:ext cx="3614928" cy="4974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Totem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2243" y="533400"/>
            <a:ext cx="172455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6096000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Edwardian Script ITC" pitchFamily="66" charset="0"/>
              </a:rPr>
              <a:t>Animal Rights Totem</a:t>
            </a:r>
            <a:endParaRPr lang="en-US" sz="3200" b="1" dirty="0">
              <a:latin typeface="Edwardian Script ITC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 of 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"/>
            <a:ext cx="36195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943600"/>
            <a:ext cx="312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Edwardian Script ITC" pitchFamily="66" charset="0"/>
              </a:rPr>
              <a:t>There  is a Tree in Paradise,</a:t>
            </a:r>
          </a:p>
          <a:p>
            <a:r>
              <a:rPr lang="en-US" sz="2400" b="1" dirty="0" smtClean="0">
                <a:latin typeface="Edwardian Script ITC" pitchFamily="66" charset="0"/>
              </a:rPr>
              <a:t>The Pilgrims call the Tree of Life</a:t>
            </a:r>
            <a:endParaRPr lang="en-US" sz="2400" b="1" dirty="0">
              <a:latin typeface="Edwardian Script ITC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85-CB0E-4AE5-A0D1-EB0748EA08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173</Words>
  <Application>Microsoft Macintosh PowerPoint</Application>
  <PresentationFormat>On-screen Show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Roy Lisker’s Book of Drawings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patron</dc:creator>
  <cp:lastModifiedBy>ITS ITS</cp:lastModifiedBy>
  <cp:revision>35</cp:revision>
  <dcterms:created xsi:type="dcterms:W3CDTF">2013-11-05T14:35:13Z</dcterms:created>
  <dcterms:modified xsi:type="dcterms:W3CDTF">2013-12-02T20:20:25Z</dcterms:modified>
</cp:coreProperties>
</file>