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261" r:id="rId10"/>
    <p:sldId id="262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72" r:id="rId21"/>
    <p:sldId id="273" r:id="rId22"/>
    <p:sldId id="274" r:id="rId23"/>
    <p:sldId id="275" r:id="rId24"/>
    <p:sldId id="321" r:id="rId25"/>
    <p:sldId id="322" r:id="rId26"/>
    <p:sldId id="323" r:id="rId27"/>
    <p:sldId id="324" r:id="rId28"/>
    <p:sldId id="280" r:id="rId29"/>
    <p:sldId id="281" r:id="rId30"/>
    <p:sldId id="325" r:id="rId31"/>
    <p:sldId id="326" r:id="rId32"/>
    <p:sldId id="327" r:id="rId33"/>
    <p:sldId id="328" r:id="rId34"/>
    <p:sldId id="329" r:id="rId35"/>
    <p:sldId id="300" r:id="rId36"/>
    <p:sldId id="287" r:id="rId37"/>
    <p:sldId id="290" r:id="rId38"/>
    <p:sldId id="288" r:id="rId39"/>
    <p:sldId id="330" r:id="rId40"/>
    <p:sldId id="331" r:id="rId41"/>
    <p:sldId id="332" r:id="rId42"/>
    <p:sldId id="333" r:id="rId43"/>
    <p:sldId id="294" r:id="rId44"/>
    <p:sldId id="304" r:id="rId45"/>
    <p:sldId id="334" r:id="rId46"/>
    <p:sldId id="335" r:id="rId47"/>
    <p:sldId id="336" r:id="rId48"/>
    <p:sldId id="33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B914C-F9A0-4EEE-8293-2C82B3D1AE5B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0BC4-C30F-4906-9AF2-76C9135E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0E85-115A-494E-AE79-B0185F67F573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E7D1-0563-489F-BBFC-2AA29E29A03F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9A4-76E9-4A7C-BC0D-5CE0F2AFE3B7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F115-E593-45A0-B499-5ED5B17AC894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518E-D17A-47FB-888C-6B76A58C0C58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CE8A-8AF9-41A1-A5EC-39600BDB80DF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28FC-FC9B-499B-9CC3-D5AF60E00568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BCB7-2A38-432D-9D9F-47FD244892F0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1BC5-4F1B-4652-B939-933E0096B0B7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F517-3E8E-4F7D-A3E3-A94EA5203EE7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9E0-6B44-46C9-919A-15ED16DBC154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B080-F5BB-42FB-9B82-37155F48F126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8BB9-657A-4C29-B71F-6D4210D0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lisker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rench Script MT" pitchFamily="66" charset="0"/>
              </a:rPr>
              <a:t>Discourse on Scientific Method</a:t>
            </a:r>
            <a:endParaRPr lang="en-US" dirty="0">
              <a:latin typeface="Frenc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Edwardian Script ITC" pitchFamily="66" charset="0"/>
              </a:rPr>
              <a:t>Roy </a:t>
            </a:r>
            <a:r>
              <a:rPr lang="en-US" b="1" dirty="0" err="1" smtClean="0">
                <a:latin typeface="Edwardian Script ITC" pitchFamily="66" charset="0"/>
              </a:rPr>
              <a:t>Lisker</a:t>
            </a:r>
            <a:endParaRPr lang="en-US" b="1" dirty="0" smtClean="0">
              <a:latin typeface="Edwardian Script ITC" pitchFamily="66" charset="0"/>
            </a:endParaRPr>
          </a:p>
          <a:p>
            <a:r>
              <a:rPr lang="en-US" b="1" dirty="0" smtClean="0">
                <a:latin typeface="Edwardian Script ITC" pitchFamily="66" charset="0"/>
              </a:rPr>
              <a:t>March ,2014</a:t>
            </a:r>
          </a:p>
          <a:p>
            <a:r>
              <a:rPr lang="en-US" b="1" dirty="0" smtClean="0">
                <a:latin typeface="Edwardian Script ITC" pitchFamily="66" charset="0"/>
              </a:rPr>
              <a:t>www.fermentmagazine.org</a:t>
            </a:r>
          </a:p>
          <a:p>
            <a:r>
              <a:rPr lang="en-US" b="1" dirty="0" smtClean="0">
                <a:latin typeface="Edwardian Script ITC" pitchFamily="66" charset="0"/>
                <a:hlinkClick r:id="rId2"/>
              </a:rPr>
              <a:t>rlisker@yahoo.com</a:t>
            </a:r>
            <a:endParaRPr lang="en-US" b="1" dirty="0" smtClean="0">
              <a:latin typeface="Edwardian Script ITC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439" y="83633"/>
            <a:ext cx="4629151" cy="67743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scienc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467" y="457201"/>
            <a:ext cx="5714847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scienc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1" y="637337"/>
            <a:ext cx="6943500" cy="59158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scienc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8974" y="152399"/>
            <a:ext cx="5303825" cy="64055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scienc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657127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scienc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897" y="228600"/>
            <a:ext cx="5454203" cy="64007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scienc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620000" cy="3871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scienc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3" y="685800"/>
            <a:ext cx="7511143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scienc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6170"/>
            <a:ext cx="5844540" cy="64108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scienc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-2769"/>
            <a:ext cx="4724400" cy="6863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scien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605" y="914400"/>
            <a:ext cx="7280936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799"/>
            <a:ext cx="5374856" cy="63808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344" y="0"/>
            <a:ext cx="526331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263" y="0"/>
            <a:ext cx="533747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344" y="0"/>
            <a:ext cx="526331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scienc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26" y="914400"/>
            <a:ext cx="7218948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science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475451" cy="58386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science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604" y="304801"/>
            <a:ext cx="511238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 descr="scienc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771" y="533400"/>
            <a:ext cx="62865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5198" y="0"/>
            <a:ext cx="505206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4322" y="-1"/>
            <a:ext cx="5342283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scien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277" y="1219200"/>
            <a:ext cx="7710178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 descr="science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0" y="0"/>
            <a:ext cx="5166360" cy="66806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 descr="science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160" y="0"/>
            <a:ext cx="48920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 descr="science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0490" y="0"/>
            <a:ext cx="51932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 descr="science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921" y="0"/>
            <a:ext cx="61441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 descr="scienc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2124" y="0"/>
            <a:ext cx="55838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371"/>
            <a:ext cx="5638800" cy="66995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472" y="0"/>
            <a:ext cx="530352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726" y="4417"/>
            <a:ext cx="4728972" cy="68535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415" y="0"/>
            <a:ext cx="4756786" cy="68116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 descr="science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680" y="154750"/>
            <a:ext cx="4841494" cy="6398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scienc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512" y="838200"/>
            <a:ext cx="6302757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 descr="science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540" y="0"/>
            <a:ext cx="5074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 descr="science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23" y="533400"/>
            <a:ext cx="876982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Picture 2" descr="science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799" y="-74776"/>
            <a:ext cx="5977890" cy="67041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675" y="0"/>
            <a:ext cx="508635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 descr="discours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380" y="0"/>
            <a:ext cx="49172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 descr="science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78" y="533400"/>
            <a:ext cx="8867608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 descr="science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46539"/>
            <a:ext cx="4343400" cy="668215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 descr="science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799" y="-36359"/>
            <a:ext cx="4595730" cy="674195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 descr="science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2609" y="457199"/>
            <a:ext cx="4239191" cy="62077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scienc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77" y="762000"/>
            <a:ext cx="8006803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scienc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12059"/>
            <a:ext cx="5257800" cy="61856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scienc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117" y="762000"/>
            <a:ext cx="7940168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scien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175" y="533400"/>
            <a:ext cx="7947681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ours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599" y="73403"/>
            <a:ext cx="4953001" cy="68160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8BB9-657A-4C29-B71F-6D4210D059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59</Words>
  <Application>Microsoft Office PowerPoint</Application>
  <PresentationFormat>On-screen Show (4:3)</PresentationFormat>
  <Paragraphs>53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Discourse on Scientific Method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Russell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 on Scientific Method</dc:title>
  <dc:creator>patron</dc:creator>
  <cp:lastModifiedBy>patron</cp:lastModifiedBy>
  <cp:revision>111</cp:revision>
  <dcterms:created xsi:type="dcterms:W3CDTF">2014-03-24T14:22:25Z</dcterms:created>
  <dcterms:modified xsi:type="dcterms:W3CDTF">2014-04-16T14:56:38Z</dcterms:modified>
</cp:coreProperties>
</file>